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7"/>
  </p:handoutMasterIdLst>
  <p:sldIdLst>
    <p:sldId id="260" r:id="rId2"/>
    <p:sldId id="259" r:id="rId3"/>
    <p:sldId id="261" r:id="rId4"/>
    <p:sldId id="262" r:id="rId5"/>
    <p:sldId id="263" r:id="rId6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AB9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44" d="100"/>
          <a:sy n="144" d="100"/>
        </p:scale>
        <p:origin x="654" y="1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54" d="100"/>
          <a:sy n="54" d="100"/>
        </p:scale>
        <p:origin x="-2548" y="-5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992A4C-2776-49BF-9157-4D0AD77709FA}" type="datetimeFigureOut">
              <a:rPr lang="ru-RU" smtClean="0"/>
              <a:t>03.10.2025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6F0BAE-18A5-4762-AEC2-6B279CA07E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66339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323528" y="1714500"/>
            <a:ext cx="8229600" cy="857250"/>
          </a:xfrm>
        </p:spPr>
        <p:txBody>
          <a:bodyPr/>
          <a:lstStyle>
            <a:lvl1pPr>
              <a:defRPr baseline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Название команды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C9189-DC56-4349-A2FC-AED0DDC041D0}" type="datetimeFigureOut">
              <a:rPr lang="ru-RU" smtClean="0"/>
              <a:t>03.10.2025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6A792-4E49-4505-AFE7-F9DEBAB3089E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3142184" y="627534"/>
            <a:ext cx="3230016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603157" y="627534"/>
            <a:ext cx="2448272" cy="445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48494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олько заголовок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C9189-DC56-4349-A2FC-AED0DDC041D0}" type="datetimeFigureOut">
              <a:rPr lang="ru-RU" smtClean="0"/>
              <a:t>03.10.2025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86A792-4E49-4505-AFE7-F9DEBAB3089E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5148064" y="339502"/>
            <a:ext cx="2592288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553248" y="445530"/>
            <a:ext cx="1999903" cy="364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05334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7C9189-DC56-4349-A2FC-AED0DDC041D0}" type="datetimeFigureOut">
              <a:rPr lang="ru-RU" smtClean="0"/>
              <a:t>03.10.2025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86A792-4E49-4505-AFE7-F9DEBAB308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5194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60" r:id="rId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635646"/>
            <a:ext cx="8085584" cy="1433314"/>
          </a:xfrm>
        </p:spPr>
        <p:txBody>
          <a:bodyPr>
            <a:noAutofit/>
          </a:bodyPr>
          <a:lstStyle/>
          <a:p>
            <a:pPr algn="l"/>
            <a:r>
              <a:rPr lang="ru-RU" sz="2800" b="1" dirty="0" smtClean="0">
                <a:latin typeface="PT Sans" panose="020B0503020203020204" pitchFamily="34" charset="-52"/>
                <a:ea typeface="PT Sans" panose="020B0503020203020204" pitchFamily="34" charset="-52"/>
              </a:rPr>
              <a:t>ОТБОРОЧНЫЙ ЭТАП</a:t>
            </a:r>
            <a:r>
              <a:rPr lang="ru-RU" sz="2800" dirty="0" smtClean="0">
                <a:latin typeface="PT Sans" panose="020B0503020203020204" pitchFamily="34" charset="-52"/>
                <a:ea typeface="PT Sans" panose="020B0503020203020204" pitchFamily="34" charset="-52"/>
              </a:rPr>
              <a:t/>
            </a:r>
            <a:br>
              <a:rPr lang="ru-RU" sz="2800" dirty="0" smtClean="0">
                <a:latin typeface="PT Sans" panose="020B0503020203020204" pitchFamily="34" charset="-52"/>
                <a:ea typeface="PT Sans" panose="020B0503020203020204" pitchFamily="34" charset="-52"/>
              </a:rPr>
            </a:br>
            <a:r>
              <a:rPr lang="ru-RU" sz="2800" dirty="0" smtClean="0">
                <a:latin typeface="PT Sans" panose="020B0503020203020204" pitchFamily="34" charset="-52"/>
                <a:ea typeface="PT Sans" panose="020B0503020203020204" pitchFamily="34" charset="-52"/>
              </a:rPr>
              <a:t>Санкт-Петербургского Кейс-чемпионата</a:t>
            </a:r>
            <a:r>
              <a:rPr lang="en-US" sz="2800" dirty="0" smtClean="0">
                <a:latin typeface="PT Sans" panose="020B0503020203020204" pitchFamily="34" charset="-52"/>
                <a:ea typeface="PT Sans" panose="020B0503020203020204" pitchFamily="34" charset="-52"/>
              </a:rPr>
              <a:t/>
            </a:r>
            <a:br>
              <a:rPr lang="en-US" sz="2800" dirty="0" smtClean="0">
                <a:latin typeface="PT Sans" panose="020B0503020203020204" pitchFamily="34" charset="-52"/>
                <a:ea typeface="PT Sans" panose="020B0503020203020204" pitchFamily="34" charset="-52"/>
              </a:rPr>
            </a:br>
            <a:r>
              <a:rPr lang="ru-RU" sz="2800" dirty="0" smtClean="0">
                <a:latin typeface="PT Sans" panose="020B0503020203020204" pitchFamily="34" charset="-52"/>
                <a:ea typeface="PT Sans" panose="020B0503020203020204" pitchFamily="34" charset="-52"/>
              </a:rPr>
              <a:t>по государственному управлению</a:t>
            </a:r>
            <a:endParaRPr lang="ru-RU" sz="2800" dirty="0">
              <a:latin typeface="PT Sans" panose="020B0503020203020204" pitchFamily="34" charset="-52"/>
              <a:ea typeface="PT Sans" panose="020B0503020203020204" pitchFamily="34" charset="-52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3363838"/>
            <a:ext cx="24109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6AB9B0"/>
                </a:solidFill>
                <a:latin typeface="PT Sans" panose="020B0503020203020204" pitchFamily="34" charset="-52"/>
                <a:ea typeface="PT Sans" panose="020B0503020203020204" pitchFamily="34" charset="-52"/>
              </a:rPr>
              <a:t>14 октября 2025 года</a:t>
            </a:r>
            <a:endParaRPr lang="ru-RU" dirty="0">
              <a:solidFill>
                <a:srgbClr val="6AB9B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4453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47502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1347614"/>
            <a:ext cx="3888432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32500" lnSpcReduction="20000"/>
          </a:bodyPr>
          <a:lstStyle/>
          <a:p>
            <a:pPr algn="ctr">
              <a:spcBef>
                <a:spcPct val="0"/>
              </a:spcBef>
            </a:pPr>
            <a:r>
              <a:rPr lang="ru-RU" sz="440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Состав команды (</a:t>
            </a:r>
            <a:r>
              <a:rPr lang="ru-RU" sz="4400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ФИО, курс обучения, направление подготовки)</a:t>
            </a:r>
            <a:endParaRPr lang="ru-RU" sz="4400" dirty="0">
              <a:solidFill>
                <a:schemeClr val="accent1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83568" y="1859530"/>
            <a:ext cx="3888432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32500" lnSpcReduction="20000"/>
          </a:bodyPr>
          <a:lstStyle/>
          <a:p>
            <a:pPr algn="ctr">
              <a:spcBef>
                <a:spcPct val="0"/>
              </a:spcBef>
            </a:pPr>
            <a:r>
              <a:rPr lang="ru-RU" sz="4400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Контактные данные капитана команды (электронная почта, мобильный телефон)</a:t>
            </a:r>
            <a:endParaRPr lang="ru-RU" sz="4400" dirty="0">
              <a:solidFill>
                <a:schemeClr val="accent1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9864516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1347614"/>
            <a:ext cx="3888432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5000" lnSpcReduction="20000"/>
          </a:bodyPr>
          <a:lstStyle/>
          <a:p>
            <a:pPr algn="ctr">
              <a:spcBef>
                <a:spcPct val="0"/>
              </a:spcBef>
            </a:pPr>
            <a:r>
              <a:rPr lang="ru-RU" sz="4400" dirty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Решение кейс-задания</a:t>
            </a:r>
          </a:p>
        </p:txBody>
      </p:sp>
    </p:spTree>
    <p:extLst>
      <p:ext uri="{BB962C8B-B14F-4D97-AF65-F5344CB8AC3E}">
        <p14:creationId xmlns:p14="http://schemas.microsoft.com/office/powerpoint/2010/main" val="19624138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1347614"/>
            <a:ext cx="3888432" cy="5040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55000" lnSpcReduction="20000"/>
          </a:bodyPr>
          <a:lstStyle/>
          <a:p>
            <a:pPr algn="ctr">
              <a:spcBef>
                <a:spcPct val="0"/>
              </a:spcBef>
            </a:pPr>
            <a:r>
              <a:rPr lang="ru-RU" sz="4400" dirty="0" smtClean="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Ссылка на видео-визитку</a:t>
            </a:r>
            <a:endParaRPr lang="ru-RU" sz="4400" dirty="0">
              <a:solidFill>
                <a:schemeClr val="accent1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23882565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КЧ">
      <a:dk1>
        <a:srgbClr val="102C33"/>
      </a:dk1>
      <a:lt1>
        <a:sysClr val="window" lastClr="FFFFFF"/>
      </a:lt1>
      <a:dk2>
        <a:srgbClr val="18424D"/>
      </a:dk2>
      <a:lt2>
        <a:srgbClr val="FFFFFF"/>
      </a:lt2>
      <a:accent1>
        <a:srgbClr val="31859B"/>
      </a:accent1>
      <a:accent2>
        <a:srgbClr val="B7DDE8"/>
      </a:accent2>
      <a:accent3>
        <a:srgbClr val="95B3D7"/>
      </a:accent3>
      <a:accent4>
        <a:srgbClr val="548DD4"/>
      </a:accent4>
      <a:accent5>
        <a:srgbClr val="17365D"/>
      </a:accent5>
      <a:accent6>
        <a:srgbClr val="548DD4"/>
      </a:accent6>
      <a:hlink>
        <a:srgbClr val="00FCF6"/>
      </a:hlink>
      <a:folHlink>
        <a:srgbClr val="00206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33</Words>
  <Application>Microsoft Office PowerPoint</Application>
  <PresentationFormat>Экран (16:9)</PresentationFormat>
  <Paragraphs>6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Calibri</vt:lpstr>
      <vt:lpstr>PT Sans</vt:lpstr>
      <vt:lpstr>Тема Office</vt:lpstr>
      <vt:lpstr>ОТБОРОЧНЫЙ ЭТАП Санкт-Петербургского Кейс-чемпионата по государственному управлению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Николаева Анна</dc:creator>
  <cp:lastModifiedBy>Насталья</cp:lastModifiedBy>
  <cp:revision>9</cp:revision>
  <dcterms:created xsi:type="dcterms:W3CDTF">2024-09-25T18:08:20Z</dcterms:created>
  <dcterms:modified xsi:type="dcterms:W3CDTF">2025-10-03T07:58:49Z</dcterms:modified>
</cp:coreProperties>
</file>